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g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91201"/>
            <a:ext cx="1896533" cy="1066800"/>
          </a:xfrm>
          <a:prstGeom prst="rect">
            <a:avLst/>
          </a:prstGeom>
        </p:spPr>
      </p:pic>
      <p:pic>
        <p:nvPicPr>
          <p:cNvPr id="8" name="Picture 7" descr="fog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0"/>
            <a:ext cx="2209800" cy="1243013"/>
          </a:xfrm>
          <a:prstGeom prst="rect">
            <a:avLst/>
          </a:prstGeom>
        </p:spPr>
      </p:pic>
      <p:pic>
        <p:nvPicPr>
          <p:cNvPr id="7" name="Picture 6" descr="fog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2209800" cy="1243013"/>
          </a:xfrm>
          <a:prstGeom prst="rect">
            <a:avLst/>
          </a:prstGeom>
        </p:spPr>
      </p:pic>
      <p:pic>
        <p:nvPicPr>
          <p:cNvPr id="9" name="Picture 8" descr="fog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5614987"/>
            <a:ext cx="2209800" cy="1243013"/>
          </a:xfrm>
          <a:prstGeom prst="rect">
            <a:avLst/>
          </a:prstGeom>
        </p:spPr>
      </p:pic>
      <p:pic>
        <p:nvPicPr>
          <p:cNvPr id="6" name="Picture 5" descr="fog new logo.jp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3400" y="838201"/>
            <a:ext cx="78486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BRING A FRIEND TO DANCE WEEK</a:t>
            </a:r>
          </a:p>
          <a:p>
            <a:pPr algn="ctr"/>
            <a:r>
              <a:rPr lang="en-US" sz="3600" b="1" dirty="0" smtClean="0"/>
              <a:t>SEPT 29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– OCT 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</a:t>
            </a:r>
          </a:p>
          <a:p>
            <a:pPr algn="ctr"/>
            <a:r>
              <a:rPr lang="en-US" sz="3600" dirty="0" smtClean="0"/>
              <a:t>Show your friends why you love dance!!</a:t>
            </a:r>
          </a:p>
          <a:p>
            <a:pPr algn="ctr"/>
            <a:endParaRPr lang="en-US" sz="3600" dirty="0" smtClean="0"/>
          </a:p>
          <a:p>
            <a:r>
              <a:rPr lang="en-US" sz="2000" dirty="0" smtClean="0"/>
              <a:t>	</a:t>
            </a:r>
            <a:r>
              <a:rPr lang="en-US" sz="2000" b="1" dirty="0" smtClean="0"/>
              <a:t>Monday:  Sept 29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                  Wednesday: Oct 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	  5:30-6:15 Tumbling 	        5:45-6:45 Karate </a:t>
            </a:r>
          </a:p>
          <a:p>
            <a:r>
              <a:rPr lang="en-US" sz="2000" dirty="0" smtClean="0"/>
              <a:t>	</a:t>
            </a:r>
            <a:r>
              <a:rPr lang="en-US" sz="2000" b="1" dirty="0" smtClean="0"/>
              <a:t>Tuesdays:  Sept 30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</a:t>
            </a:r>
            <a:r>
              <a:rPr lang="en-US" sz="2000" dirty="0" smtClean="0"/>
              <a:t>	        6:45-8:00  6-7 Year Olds  	</a:t>
            </a:r>
          </a:p>
          <a:p>
            <a:r>
              <a:rPr lang="en-US" sz="2000" dirty="0" smtClean="0"/>
              <a:t>	  4:30-5:15 Hip Hop	     </a:t>
            </a:r>
            <a:r>
              <a:rPr lang="en-US" sz="2000" b="1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                  5:15-6:30 11 and Up                 </a:t>
            </a:r>
          </a:p>
          <a:p>
            <a:r>
              <a:rPr lang="en-US" sz="2000" dirty="0" smtClean="0"/>
              <a:t>                  5:15-6:00 Non Comp </a:t>
            </a:r>
            <a:r>
              <a:rPr lang="en-US" sz="2000" dirty="0" err="1" smtClean="0"/>
              <a:t>Acro</a:t>
            </a:r>
            <a:endParaRPr lang="en-US" sz="2000" b="1" dirty="0" smtClean="0"/>
          </a:p>
          <a:p>
            <a:r>
              <a:rPr lang="en-US" sz="2000" dirty="0" smtClean="0"/>
              <a:t>	  6:15-7:00 2-3 Year Olds 	</a:t>
            </a:r>
          </a:p>
          <a:p>
            <a:pPr lvl="1"/>
            <a:r>
              <a:rPr lang="en-US" sz="2000" dirty="0" smtClean="0"/>
              <a:t> 	  7:00-8:15 8-10 Year Olds</a:t>
            </a:r>
          </a:p>
          <a:p>
            <a:r>
              <a:rPr lang="en-US" sz="2000" dirty="0" smtClean="0"/>
              <a:t>	</a:t>
            </a:r>
            <a:r>
              <a:rPr lang="en-US" sz="2000" smtClean="0"/>
              <a:t>  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Call 321-4807 or email fogvelvet@gmail.com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OF GRACE CHICKEN BBQ AND REGISTRATION CHICKEN SPONSORED BY RICHFORD FIRE DEPARTMENT PURCHASE 3 DINNERS AND RECEIVE FREE FULL OF GRACE REGISTRATION Dinner $10    Chicken Halves $8 Dinner Includes: ½ Chicken, Salt Potatoes, Macaroni Salad Roll and Butter, Dessert and Water</dc:title>
  <dc:creator>Velvet</dc:creator>
  <cp:lastModifiedBy>Velvet</cp:lastModifiedBy>
  <cp:revision>12</cp:revision>
  <dcterms:created xsi:type="dcterms:W3CDTF">2014-08-18T20:07:47Z</dcterms:created>
  <dcterms:modified xsi:type="dcterms:W3CDTF">2014-09-26T21:27:35Z</dcterms:modified>
</cp:coreProperties>
</file>